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5"/>
  </p:notesMasterIdLst>
  <p:sldIdLst>
    <p:sldId id="257" r:id="rId2"/>
    <p:sldId id="261" r:id="rId3"/>
    <p:sldId id="262" r:id="rId4"/>
    <p:sldId id="263" r:id="rId5"/>
    <p:sldId id="264" r:id="rId6"/>
    <p:sldId id="299" r:id="rId7"/>
    <p:sldId id="267" r:id="rId8"/>
    <p:sldId id="300" r:id="rId9"/>
    <p:sldId id="301" r:id="rId10"/>
    <p:sldId id="302" r:id="rId11"/>
    <p:sldId id="303" r:id="rId12"/>
    <p:sldId id="265" r:id="rId13"/>
    <p:sldId id="304" r:id="rId14"/>
  </p:sldIdLst>
  <p:sldSz cx="24384000" cy="13716000"/>
  <p:notesSz cx="6858000" cy="9144000"/>
  <p:embeddedFontLst>
    <p:embeddedFont>
      <p:font typeface="Google Sans" charset="0"/>
      <p:regular r:id="rId16"/>
      <p:bold r:id="rId17"/>
      <p:italic r:id="rId18"/>
      <p:boldItalic r:id="rId19"/>
    </p:embeddedFont>
    <p:embeddedFont>
      <p:font typeface="Roboto Mono" charset="0"/>
      <p:regular r:id="rId20"/>
      <p:bold r:id="rId21"/>
      <p:italic r:id="rId22"/>
      <p:boldItalic r:id="rId23"/>
    </p:embeddedFont>
    <p:embeddedFont>
      <p:font typeface="Open Sans Light" charset="0"/>
      <p:regular r:id="rId24"/>
      <p:bold r:id="rId25"/>
      <p:italic r:id="rId26"/>
      <p:boldItalic r:id="rId27"/>
    </p:embeddedFont>
    <p:embeddedFont>
      <p:font typeface="Times" pitchFamily="18" charset="0"/>
      <p:regular r:id="rId28"/>
      <p:bold r:id="rId29"/>
      <p:italic r:id="rId30"/>
      <p:boldItalic r:id="rId31"/>
    </p:embeddedFont>
    <p:embeddedFont>
      <p:font typeface="Helvetica Neue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-840" y="-120"/>
      </p:cViewPr>
      <p:guideLst>
        <p:guide orient="horz" pos="4320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5bc445820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25bc4458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d4ac5bf46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bd4ac5b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2e4655570_1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42e4655570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2e4655570_1_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42e4655570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ac5bf46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d4ac5bf4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d4ac5bf46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bd4ac5bf4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d4ac5bf46_0_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bd4ac5bf4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2e4655570_1_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42e4655570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5d6d87a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5d6d87af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d4ac5bf46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bd4ac5bf46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d4ac5bf46_0_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3" name="Google Shape;163;gbd4ac5bf4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- Yellow">
  <p:cSld name="Title, Subtitle, &amp; Bullets_1_2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5929600" y="80961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6BA17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ubTitle" idx="2"/>
          </p:nvPr>
        </p:nvSpPr>
        <p:spPr>
          <a:xfrm>
            <a:off x="2663900" y="6090325"/>
            <a:ext cx="105483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Blue">
  <p:cSld name="Title, Subtitle, &amp; Bullets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rgbClr val="1A73E8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2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Green">
  <p:cSld name="Title, Subtitle, &amp; Bullets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Red">
  <p:cSld name="Title, Subtitle, &amp; Bullets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" name="Google Shape;50;p11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3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ubtitle - Yellow">
  <p:cSld name="Title, Subtitle, &amp; Bullets_2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/>
        </p:nvSpPr>
        <p:spPr>
          <a:xfrm>
            <a:off x="2434620" y="5048879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2"/>
          <p:cNvSpPr txBox="1"/>
          <p:nvPr/>
        </p:nvSpPr>
        <p:spPr>
          <a:xfrm>
            <a:off x="0" y="0"/>
            <a:ext cx="3000000" cy="82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2"/>
          <p:cNvSpPr txBox="1">
            <a:spLocks noGrp="1"/>
          </p:cNvSpPr>
          <p:nvPr>
            <p:ph type="body" idx="1"/>
          </p:nvPr>
        </p:nvSpPr>
        <p:spPr>
          <a:xfrm>
            <a:off x="2477575" y="6102575"/>
            <a:ext cx="15843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57" name="Google Shape;57;p12"/>
          <p:cNvSpPr txBox="1">
            <a:spLocks noGrp="1"/>
          </p:cNvSpPr>
          <p:nvPr>
            <p:ph type="title"/>
          </p:nvPr>
        </p:nvSpPr>
        <p:spPr>
          <a:xfrm>
            <a:off x="2278700" y="3143550"/>
            <a:ext cx="145425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58" name="Google Shape;58;p12"/>
          <p:cNvSpPr txBox="1">
            <a:spLocks noGrp="1"/>
          </p:cNvSpPr>
          <p:nvPr>
            <p:ph type="subTitle" idx="2"/>
          </p:nvPr>
        </p:nvSpPr>
        <p:spPr>
          <a:xfrm>
            <a:off x="2477575" y="4888700"/>
            <a:ext cx="17061900" cy="200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de">
  <p:cSld name="Quote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Style 01 - Blue">
  <p:cSld name="Title, Subtitle, &amp; Bullets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/>
        </p:nvSpPr>
        <p:spPr>
          <a:xfrm>
            <a:off x="1160395" y="3195454"/>
            <a:ext cx="18101400" cy="27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35000" lvl="0" indent="-222250" algn="l" rtl="0">
              <a:spcBef>
                <a:spcPts val="5900"/>
              </a:spcBef>
              <a:spcAft>
                <a:spcPts val="0"/>
              </a:spcAft>
              <a:buNone/>
            </a:pPr>
            <a:endParaRPr sz="52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1095650" y="3035275"/>
            <a:ext cx="22014000" cy="13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2"/>
          </p:nvPr>
        </p:nvSpPr>
        <p:spPr>
          <a:xfrm>
            <a:off x="1203350" y="4079650"/>
            <a:ext cx="21906300" cy="64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●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SzPts val="4800"/>
              <a:buFont typeface="Open Sans Light"/>
              <a:buChar char="○"/>
              <a:defRPr sz="4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■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Open Sans Light"/>
              <a:buChar char="●"/>
              <a:defRPr sz="36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●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○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SzPts val="3000"/>
              <a:buFont typeface="Open Sans Light"/>
              <a:buChar char="■"/>
              <a:defRPr sz="3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893050" y="1290125"/>
            <a:ext cx="21956100" cy="20058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9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Google Sans"/>
              <a:buNone/>
              <a:defRPr sz="75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None/>
              <a:defRPr sz="75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rmAutofit/>
          </a:bodyPr>
          <a:lstStyle>
            <a:lvl1pPr lvl="0" algn="r" rtl="0">
              <a:buNone/>
              <a:defRPr sz="2700">
                <a:solidFill>
                  <a:schemeClr val="dk2"/>
                </a:solidFill>
              </a:defRPr>
            </a:lvl1pPr>
            <a:lvl2pPr lvl="1" algn="r" rtl="0">
              <a:buNone/>
              <a:defRPr sz="2700">
                <a:solidFill>
                  <a:schemeClr val="dk2"/>
                </a:solidFill>
              </a:defRPr>
            </a:lvl2pPr>
            <a:lvl3pPr lvl="2" algn="r" rtl="0">
              <a:buNone/>
              <a:defRPr sz="2700">
                <a:solidFill>
                  <a:schemeClr val="dk2"/>
                </a:solidFill>
              </a:defRPr>
            </a:lvl3pPr>
            <a:lvl4pPr lvl="3" algn="r" rtl="0">
              <a:buNone/>
              <a:defRPr sz="2700">
                <a:solidFill>
                  <a:schemeClr val="dk2"/>
                </a:solidFill>
              </a:defRPr>
            </a:lvl4pPr>
            <a:lvl5pPr lvl="4" algn="r" rtl="0">
              <a:buNone/>
              <a:defRPr sz="2700">
                <a:solidFill>
                  <a:schemeClr val="dk2"/>
                </a:solidFill>
              </a:defRPr>
            </a:lvl5pPr>
            <a:lvl6pPr lvl="5" algn="r" rtl="0">
              <a:buNone/>
              <a:defRPr sz="2700">
                <a:solidFill>
                  <a:schemeClr val="dk2"/>
                </a:solidFill>
              </a:defRPr>
            </a:lvl6pPr>
            <a:lvl7pPr lvl="6" algn="r" rtl="0">
              <a:buNone/>
              <a:defRPr sz="2700">
                <a:solidFill>
                  <a:schemeClr val="dk2"/>
                </a:solidFill>
              </a:defRPr>
            </a:lvl7pPr>
            <a:lvl8pPr lvl="7" algn="r" rtl="0">
              <a:buNone/>
              <a:defRPr sz="2700">
                <a:solidFill>
                  <a:schemeClr val="dk2"/>
                </a:solidFill>
              </a:defRPr>
            </a:lvl8pPr>
            <a:lvl9pPr lvl="8" algn="r" rtl="0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03350" y="3095025"/>
            <a:ext cx="21906300" cy="640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●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533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Open Sans Light"/>
              <a:buChar char="○"/>
              <a:defRPr sz="4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■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Open Sans Light"/>
              <a:buChar char="●"/>
              <a:defRPr sz="36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●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○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419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 Light"/>
              <a:buChar char="■"/>
              <a:defRPr sz="30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>
            <a:spLocks noGrp="1"/>
          </p:cNvSpPr>
          <p:nvPr>
            <p:ph type="title"/>
          </p:nvPr>
        </p:nvSpPr>
        <p:spPr>
          <a:xfrm>
            <a:off x="2427925" y="4513800"/>
            <a:ext cx="14310600" cy="3570127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How To Create Your </a:t>
            </a:r>
            <a:r>
              <a:rPr lang="en-US" smtClean="0"/>
              <a:t>Own </a:t>
            </a:r>
            <a:r>
              <a:rPr lang="en-US" smtClean="0"/>
              <a:t>Project</a:t>
            </a:r>
            <a:endParaRPr dirty="0"/>
          </a:p>
        </p:txBody>
      </p:sp>
      <p:sp>
        <p:nvSpPr>
          <p:cNvPr id="121" name="Google Shape;121;p27"/>
          <p:cNvSpPr txBox="1">
            <a:spLocks noGrp="1"/>
          </p:cNvSpPr>
          <p:nvPr>
            <p:ph type="subTitle" idx="1"/>
          </p:nvPr>
        </p:nvSpPr>
        <p:spPr>
          <a:xfrm>
            <a:off x="5943600" y="9067800"/>
            <a:ext cx="10548300" cy="8001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Nikhil </a:t>
            </a:r>
            <a:r>
              <a:rPr lang="en-US" dirty="0" err="1" smtClean="0"/>
              <a:t>Gajam</a:t>
            </a:r>
            <a:endParaRPr lang="en-US" dirty="0" smtClean="0"/>
          </a:p>
        </p:txBody>
      </p:sp>
      <p:sp>
        <p:nvSpPr>
          <p:cNvPr id="122" name="Google Shape;122;p27"/>
          <p:cNvSpPr txBox="1">
            <a:spLocks noGrp="1"/>
          </p:cNvSpPr>
          <p:nvPr>
            <p:ph type="subTitle" idx="2"/>
          </p:nvPr>
        </p:nvSpPr>
        <p:spPr>
          <a:xfrm>
            <a:off x="2590800" y="7620000"/>
            <a:ext cx="10548300" cy="9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Learn &amp; Build</a:t>
            </a:r>
            <a:endParaRPr dirty="0"/>
          </a:p>
        </p:txBody>
      </p:sp>
      <p:pic>
        <p:nvPicPr>
          <p:cNvPr id="1027" name="Picture 3" descr="C:\Users\DELL\Downloads\Docs\_MG_4723.JPG"/>
          <p:cNvPicPr>
            <a:picLocks noChangeAspect="1" noChangeArrowheads="1"/>
          </p:cNvPicPr>
          <p:nvPr/>
        </p:nvPicPr>
        <p:blipFill>
          <a:blip r:embed="rId3"/>
          <a:srcRect l="15385" r="19552"/>
          <a:stretch>
            <a:fillRect/>
          </a:stretch>
        </p:blipFill>
        <p:spPr bwMode="auto">
          <a:xfrm>
            <a:off x="3276600" y="8610600"/>
            <a:ext cx="2209800" cy="22098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2895600" y="5791200"/>
            <a:ext cx="14542500" cy="1923523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lvl="0"/>
            <a:r>
              <a:rPr lang="en-US" dirty="0" smtClean="0"/>
              <a:t>Try To Google The Errors.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048000" y="5867400"/>
            <a:ext cx="14935200" cy="1923523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r>
              <a:rPr lang="en-US" dirty="0" smtClean="0"/>
              <a:t>Done Building The Project.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>
            <a:spLocks noGrp="1"/>
          </p:cNvSpPr>
          <p:nvPr>
            <p:ph type="title"/>
          </p:nvPr>
        </p:nvSpPr>
        <p:spPr>
          <a:xfrm>
            <a:off x="1295400" y="4648200"/>
            <a:ext cx="21564600" cy="2031245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dirty="0" smtClean="0"/>
              <a:t>Thank You</a:t>
            </a:r>
            <a:endParaRPr sz="10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>
            <a:spLocks noGrp="1"/>
          </p:cNvSpPr>
          <p:nvPr>
            <p:ph type="title"/>
          </p:nvPr>
        </p:nvSpPr>
        <p:spPr>
          <a:xfrm>
            <a:off x="1295400" y="4648200"/>
            <a:ext cx="21564600" cy="510901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lvl="0" algn="ctr"/>
            <a:r>
              <a:rPr lang="en-US" sz="10000" dirty="0" smtClean="0"/>
              <a:t>Youtube.com/</a:t>
            </a:r>
            <a:r>
              <a:rPr lang="en-US" sz="10000" dirty="0" err="1" smtClean="0"/>
              <a:t>nikhiltech</a:t>
            </a:r>
            <a:r>
              <a:rPr lang="en-US" sz="10000" dirty="0" smtClean="0"/>
              <a:t/>
            </a:r>
            <a:br>
              <a:rPr lang="en-US" sz="10000" dirty="0" smtClean="0"/>
            </a:br>
            <a:r>
              <a:rPr lang="en-US" sz="10000" dirty="0" smtClean="0"/>
              <a:t>Linkedin.com/in/</a:t>
            </a:r>
            <a:r>
              <a:rPr lang="en-US" sz="10000" dirty="0" err="1" smtClean="0"/>
              <a:t>nikhilgajam</a:t>
            </a:r>
            <a:r>
              <a:rPr lang="en-US" sz="10000" dirty="0" smtClean="0"/>
              <a:t/>
            </a:r>
            <a:br>
              <a:rPr lang="en-US" sz="10000" dirty="0" smtClean="0"/>
            </a:br>
            <a:r>
              <a:rPr lang="en-US" sz="10000" dirty="0" smtClean="0"/>
              <a:t>Github.com/</a:t>
            </a:r>
            <a:r>
              <a:rPr lang="en-US" sz="10000" dirty="0" err="1" smtClean="0"/>
              <a:t>nikhilgajam</a:t>
            </a:r>
            <a:endParaRPr sz="10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505200" y="6324600"/>
            <a:ext cx="14542500" cy="1969689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 dirty="0" smtClean="0"/>
              <a:t>How To Get An Idea?</a:t>
            </a:r>
            <a:endParaRPr sz="9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2"/>
          <p:cNvSpPr txBox="1">
            <a:spLocks noGrp="1"/>
          </p:cNvSpPr>
          <p:nvPr>
            <p:ph type="body" idx="1"/>
          </p:nvPr>
        </p:nvSpPr>
        <p:spPr>
          <a:xfrm>
            <a:off x="2438400" y="6096001"/>
            <a:ext cx="15843300" cy="68326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914400" indent="-914400">
              <a:buFont typeface="Open Sans Light"/>
              <a:buAutoNum type="arabicPeriod"/>
            </a:pPr>
            <a:r>
              <a:rPr lang="en-US" dirty="0" smtClean="0"/>
              <a:t>Try To Visualize, How It Works.</a:t>
            </a:r>
          </a:p>
          <a:p>
            <a:pPr marL="914400" lvl="0" indent="-9144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smtClean="0"/>
              <a:t>Choose A Programming Language.</a:t>
            </a:r>
          </a:p>
          <a:p>
            <a:pPr marL="914400" lvl="0" indent="-9144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-US" dirty="0" smtClean="0"/>
              <a:t>Try To Learn That Language.</a:t>
            </a:r>
          </a:p>
          <a:p>
            <a:pPr marL="914400" indent="-914400">
              <a:buFont typeface="Open Sans Light"/>
              <a:buAutoNum type="arabicPeriod"/>
            </a:pPr>
            <a:r>
              <a:rPr lang="en-US" dirty="0" smtClean="0"/>
              <a:t>Create Functions Which Describes Its Functionality.</a:t>
            </a:r>
          </a:p>
          <a:p>
            <a:pPr marL="914400" lvl="0" indent="-914400">
              <a:buAutoNum type="arabicPeriod"/>
            </a:pPr>
            <a:r>
              <a:rPr lang="en-US" dirty="0" smtClean="0"/>
              <a:t>Try To Make That Functionality Work.</a:t>
            </a:r>
          </a:p>
          <a:p>
            <a:pPr marL="914400" lvl="0" indent="-914400">
              <a:buAutoNum type="arabicPeriod"/>
            </a:pPr>
            <a:r>
              <a:rPr lang="en-US" dirty="0" smtClean="0"/>
              <a:t>Fix Errors.</a:t>
            </a:r>
          </a:p>
          <a:p>
            <a:pPr marL="914400" lvl="0" indent="-914400">
              <a:buAutoNum type="arabicPeriod"/>
            </a:pPr>
            <a:r>
              <a:rPr lang="en-US" dirty="0" smtClean="0"/>
              <a:t>Try To Google The Errors.</a:t>
            </a:r>
          </a:p>
          <a:p>
            <a:pPr marL="914400" lvl="0" indent="-914400">
              <a:buAutoNum type="arabicPeriod"/>
            </a:pPr>
            <a:r>
              <a:rPr lang="en-US" dirty="0" smtClean="0"/>
              <a:t>Done Building The Project.</a:t>
            </a:r>
          </a:p>
          <a:p>
            <a:pPr marL="914400" lvl="0" indent="-914400">
              <a:buAutoNum type="arabicPeriod"/>
            </a:pPr>
            <a:endParaRPr lang="en-US" dirty="0" smtClean="0"/>
          </a:p>
        </p:txBody>
      </p:sp>
      <p:sp>
        <p:nvSpPr>
          <p:cNvPr id="160" name="Google Shape;160;p32"/>
          <p:cNvSpPr txBox="1">
            <a:spLocks noGrp="1"/>
          </p:cNvSpPr>
          <p:nvPr>
            <p:ph type="title"/>
          </p:nvPr>
        </p:nvSpPr>
        <p:spPr>
          <a:xfrm>
            <a:off x="2286000" y="2971800"/>
            <a:ext cx="14542500" cy="3354684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How To Convert Any Idea To Code?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3429000" y="5867400"/>
            <a:ext cx="14542500" cy="3354684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r>
              <a:rPr lang="en-US" dirty="0" smtClean="0"/>
              <a:t>Try To Visualize, How It Works.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4"/>
          <p:cNvSpPr txBox="1">
            <a:spLocks noGrp="1"/>
          </p:cNvSpPr>
          <p:nvPr>
            <p:ph type="title"/>
          </p:nvPr>
        </p:nvSpPr>
        <p:spPr>
          <a:xfrm>
            <a:off x="2895600" y="5791200"/>
            <a:ext cx="14542500" cy="3354684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r>
              <a:rPr lang="en-US" dirty="0" smtClean="0"/>
              <a:t>Choose A Programming Language.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>
            <a:spLocks noGrp="1"/>
          </p:cNvSpPr>
          <p:nvPr>
            <p:ph type="title"/>
          </p:nvPr>
        </p:nvSpPr>
        <p:spPr>
          <a:xfrm>
            <a:off x="3505200" y="5867400"/>
            <a:ext cx="14935200" cy="3354684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lvl="0"/>
            <a:r>
              <a:rPr lang="en-US" dirty="0" smtClean="0"/>
              <a:t>Create Functions Which Describes Its Functionality.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7"/>
          <p:cNvSpPr/>
          <p:nvPr/>
        </p:nvSpPr>
        <p:spPr>
          <a:xfrm>
            <a:off x="1273800" y="962525"/>
            <a:ext cx="22383000" cy="113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lvl="0">
              <a:lnSpc>
                <a:spcPct val="180952"/>
              </a:lnSpc>
              <a:buClr>
                <a:srgbClr val="09BCD3"/>
              </a:buClr>
            </a:pPr>
            <a:r>
              <a:rPr lang="en-US" sz="3000" dirty="0" smtClean="0">
                <a:solidFill>
                  <a:srgbClr val="09BCD3"/>
                </a:solidFill>
                <a:latin typeface="Roboto Mono"/>
                <a:ea typeface="Roboto Mono"/>
                <a:cs typeface="Roboto Mono"/>
                <a:sym typeface="Roboto Mono"/>
              </a:rPr>
              <a:t>def </a:t>
            </a:r>
            <a:r>
              <a:rPr lang="en-US" sz="3000" dirty="0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init</a:t>
            </a:r>
            <a:r>
              <a:rPr lang="en-US" sz="3000" dirty="0" smtClean="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 lang="en-US" sz="3000" b="1" dirty="0" smtClean="0">
              <a:latin typeface="Times"/>
              <a:ea typeface="Times"/>
              <a:cs typeface="Times"/>
              <a:sym typeface="Times"/>
            </a:endParaRPr>
          </a:p>
          <a:p>
            <a:pPr lvl="0">
              <a:lnSpc>
                <a:spcPct val="180952"/>
              </a:lnSpc>
              <a:buClr>
                <a:srgbClr val="FFFFFF"/>
              </a:buClr>
            </a:pPr>
            <a:r>
              <a:rPr lang="en-US" sz="3000" dirty="0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   </a:t>
            </a:r>
            <a:r>
              <a:rPr lang="en-US" sz="3000" dirty="0" smtClean="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// When program is loaded execute this code.</a:t>
            </a:r>
          </a:p>
          <a:p>
            <a:pPr lvl="0">
              <a:lnSpc>
                <a:spcPct val="180952"/>
              </a:lnSpc>
              <a:buClr>
                <a:srgbClr val="FFFFFF"/>
              </a:buClr>
            </a:pPr>
            <a:r>
              <a:rPr lang="en-US" sz="3000" dirty="0" smtClean="0">
                <a:solidFill>
                  <a:srgbClr val="AAAAAA"/>
                </a:solidFill>
                <a:latin typeface="Roboto Mono"/>
                <a:ea typeface="Roboto Mono"/>
                <a:cs typeface="Times"/>
                <a:sym typeface="Roboto Mono"/>
              </a:rPr>
              <a:t>	</a:t>
            </a:r>
            <a:r>
              <a:rPr lang="en-US" sz="3000" dirty="0" smtClean="0">
                <a:solidFill>
                  <a:schemeClr val="accent2"/>
                </a:solidFill>
                <a:latin typeface="Roboto Mono"/>
                <a:ea typeface="Roboto Mono"/>
                <a:cs typeface="Times"/>
                <a:sym typeface="Roboto Mono"/>
              </a:rPr>
              <a:t>pass</a:t>
            </a:r>
          </a:p>
          <a:p>
            <a:pPr lvl="0">
              <a:lnSpc>
                <a:spcPct val="180952"/>
              </a:lnSpc>
              <a:buClr>
                <a:srgbClr val="FFFFFF"/>
              </a:buClr>
            </a:pPr>
            <a:endParaRPr lang="en-US" sz="3000" b="1" dirty="0" smtClean="0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Clr>
                <a:srgbClr val="09BCD3"/>
              </a:buClr>
              <a:buFont typeface="Roboto Mono"/>
              <a:buNone/>
            </a:pPr>
            <a:r>
              <a:rPr lang="en-US" sz="3000" dirty="0" smtClean="0">
                <a:solidFill>
                  <a:srgbClr val="09BCD3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lang="en-US" sz="3000" b="0" i="0" u="none" strike="noStrike" cap="none" dirty="0" smtClean="0">
                <a:solidFill>
                  <a:srgbClr val="09BCD3"/>
                </a:solidFill>
                <a:latin typeface="Roboto Mono"/>
                <a:ea typeface="Roboto Mono"/>
                <a:cs typeface="Roboto Mono"/>
                <a:sym typeface="Roboto Mono"/>
              </a:rPr>
              <a:t>ef </a:t>
            </a:r>
            <a:r>
              <a:rPr lang="en-US" sz="3000" dirty="0" err="1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buttonClicked</a:t>
            </a:r>
            <a:r>
              <a:rPr lang="en-US" sz="3000" dirty="0" smtClean="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en-US" sz="3000" b="0" i="0" u="none" strike="noStrike" cap="none" dirty="0" smtClean="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sz="3000" b="1" i="0" u="none" strike="noStrike" cap="none" dirty="0" smtClean="0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 Mono"/>
              <a:buNone/>
            </a:pPr>
            <a:r>
              <a:rPr lang="en-US" sz="3000" b="0" i="0" u="none" strike="noStrike" cap="none" dirty="0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   </a:t>
            </a:r>
            <a:r>
              <a:rPr lang="en-US" sz="3000" b="0" i="0" u="none" strike="noStrike" cap="none" dirty="0" smtClean="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// Change the text when a particular button is clicked.</a:t>
            </a:r>
          </a:p>
          <a:p>
            <a:pPr marL="0" marR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 Mono"/>
              <a:buNone/>
            </a:pPr>
            <a:r>
              <a:rPr lang="en-US" sz="3000" dirty="0" smtClean="0">
                <a:solidFill>
                  <a:srgbClr val="AAAAAA"/>
                </a:solidFill>
                <a:latin typeface="Roboto Mono"/>
                <a:ea typeface="Roboto Mono"/>
                <a:cs typeface="Times"/>
                <a:sym typeface="Roboto Mono"/>
              </a:rPr>
              <a:t>	</a:t>
            </a:r>
            <a:r>
              <a:rPr lang="en-US" sz="3000" dirty="0" smtClean="0">
                <a:solidFill>
                  <a:schemeClr val="accent2"/>
                </a:solidFill>
                <a:latin typeface="Roboto Mono"/>
                <a:ea typeface="Roboto Mono"/>
                <a:cs typeface="Times"/>
                <a:sym typeface="Roboto Mono"/>
              </a:rPr>
              <a:t>pass</a:t>
            </a:r>
          </a:p>
          <a:p>
            <a:pPr marL="0" marR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 Mono"/>
              <a:buNone/>
            </a:pPr>
            <a:endParaRPr lang="en-US" sz="3000" dirty="0" smtClean="0">
              <a:solidFill>
                <a:schemeClr val="accent2"/>
              </a:solidFill>
              <a:latin typeface="Roboto Mono"/>
              <a:ea typeface="Roboto Mono"/>
              <a:cs typeface="Times"/>
              <a:sym typeface="Roboto Mono"/>
            </a:endParaRPr>
          </a:p>
          <a:p>
            <a:pPr lvl="0">
              <a:lnSpc>
                <a:spcPct val="180952"/>
              </a:lnSpc>
              <a:buClr>
                <a:srgbClr val="09BCD3"/>
              </a:buClr>
            </a:pPr>
            <a:r>
              <a:rPr lang="en-US" sz="3000" dirty="0" smtClean="0">
                <a:solidFill>
                  <a:srgbClr val="09BCD3"/>
                </a:solidFill>
                <a:latin typeface="Roboto Mono"/>
                <a:ea typeface="Roboto Mono"/>
                <a:cs typeface="Roboto Mono"/>
                <a:sym typeface="Roboto Mono"/>
              </a:rPr>
              <a:t>def </a:t>
            </a:r>
            <a:r>
              <a:rPr lang="en-US" sz="3000" dirty="0" err="1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getData</a:t>
            </a:r>
            <a:r>
              <a:rPr lang="en-US" sz="3000" dirty="0" smtClean="0">
                <a:solidFill>
                  <a:srgbClr val="A3A3A3"/>
                </a:solidFill>
                <a:latin typeface="Roboto Mono"/>
                <a:ea typeface="Roboto Mono"/>
                <a:cs typeface="Roboto Mono"/>
                <a:sym typeface="Roboto Mono"/>
              </a:rPr>
              <a:t>():</a:t>
            </a:r>
            <a:endParaRPr lang="en-US" sz="3000" b="1" dirty="0" smtClean="0">
              <a:latin typeface="Times"/>
              <a:ea typeface="Times"/>
              <a:cs typeface="Times"/>
              <a:sym typeface="Times"/>
            </a:endParaRPr>
          </a:p>
          <a:p>
            <a:pPr lvl="0">
              <a:lnSpc>
                <a:spcPct val="180952"/>
              </a:lnSpc>
              <a:buClr>
                <a:srgbClr val="FFFFFF"/>
              </a:buClr>
            </a:pPr>
            <a:r>
              <a:rPr lang="en-US" sz="3000" dirty="0" smtClean="0">
                <a:solidFill>
                  <a:srgbClr val="FFFFFF"/>
                </a:solidFill>
                <a:latin typeface="Roboto Mono"/>
                <a:ea typeface="Roboto Mono"/>
                <a:cs typeface="Roboto Mono"/>
                <a:sym typeface="Roboto Mono"/>
              </a:rPr>
              <a:t>    </a:t>
            </a:r>
            <a:r>
              <a:rPr lang="en-US" sz="3000" dirty="0" smtClean="0">
                <a:solidFill>
                  <a:srgbClr val="AAAAAA"/>
                </a:solidFill>
                <a:latin typeface="Roboto Mono"/>
                <a:ea typeface="Roboto Mono"/>
                <a:cs typeface="Roboto Mono"/>
                <a:sym typeface="Roboto Mono"/>
              </a:rPr>
              <a:t>// Get the needed data from internet.</a:t>
            </a:r>
          </a:p>
          <a:p>
            <a:pPr lvl="0">
              <a:lnSpc>
                <a:spcPct val="180952"/>
              </a:lnSpc>
              <a:buClr>
                <a:srgbClr val="FFFFFF"/>
              </a:buClr>
            </a:pPr>
            <a:r>
              <a:rPr lang="en-US" sz="3000" dirty="0" smtClean="0">
                <a:solidFill>
                  <a:srgbClr val="AAAAAA"/>
                </a:solidFill>
                <a:latin typeface="Roboto Mono"/>
                <a:ea typeface="Roboto Mono"/>
                <a:cs typeface="Times"/>
                <a:sym typeface="Roboto Mono"/>
              </a:rPr>
              <a:t>	</a:t>
            </a:r>
            <a:r>
              <a:rPr lang="en-US" sz="3000" dirty="0" smtClean="0">
                <a:solidFill>
                  <a:schemeClr val="accent2"/>
                </a:solidFill>
                <a:latin typeface="Roboto Mono"/>
                <a:ea typeface="Roboto Mono"/>
                <a:cs typeface="Times"/>
                <a:sym typeface="Roboto Mono"/>
              </a:rPr>
              <a:t>pass</a:t>
            </a:r>
            <a:endParaRPr lang="en-US" sz="3000" b="1" dirty="0" smtClean="0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  <a:p>
            <a:pPr marL="0" marR="0" lvl="0" indent="0" algn="l" rtl="0">
              <a:lnSpc>
                <a:spcPct val="18095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Roboto Mono"/>
              <a:buNone/>
            </a:pPr>
            <a:endParaRPr sz="3000" b="1" i="0" u="none" strike="noStrike" cap="none" dirty="0" smtClean="0">
              <a:solidFill>
                <a:schemeClr val="accent2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1;p31"/>
          <p:cNvSpPr txBox="1">
            <a:spLocks noGrp="1"/>
          </p:cNvSpPr>
          <p:nvPr>
            <p:ph type="title"/>
          </p:nvPr>
        </p:nvSpPr>
        <p:spPr>
          <a:xfrm>
            <a:off x="3505200" y="5867400"/>
            <a:ext cx="14935200" cy="3354684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r>
              <a:rPr lang="en-US" dirty="0" smtClean="0"/>
              <a:t>Try To Make That Functionality Work.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3"/>
          <p:cNvSpPr txBox="1">
            <a:spLocks noGrp="1"/>
          </p:cNvSpPr>
          <p:nvPr>
            <p:ph type="title"/>
          </p:nvPr>
        </p:nvSpPr>
        <p:spPr>
          <a:xfrm>
            <a:off x="3429000" y="5867400"/>
            <a:ext cx="14542500" cy="1923523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spAutoFit/>
          </a:bodyPr>
          <a:lstStyle/>
          <a:p>
            <a:pPr lvl="0"/>
            <a:r>
              <a:rPr lang="en-US" dirty="0" smtClean="0"/>
              <a:t>Fix Errors.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404040"/>
      </a:dk1>
      <a:lt1>
        <a:srgbClr val="FFFFFF"/>
      </a:lt1>
      <a:dk2>
        <a:srgbClr val="676C72"/>
      </a:dk2>
      <a:lt2>
        <a:srgbClr val="F9F9F9"/>
      </a:lt2>
      <a:accent1>
        <a:srgbClr val="4285F4"/>
      </a:accent1>
      <a:accent2>
        <a:srgbClr val="FBBC04"/>
      </a:accent2>
      <a:accent3>
        <a:srgbClr val="E84435"/>
      </a:accent3>
      <a:accent4>
        <a:srgbClr val="0F9D58"/>
      </a:accent4>
      <a:accent5>
        <a:srgbClr val="FFCDD2"/>
      </a:accent5>
      <a:accent6>
        <a:srgbClr val="C8E6C9"/>
      </a:accent6>
      <a:hlink>
        <a:srgbClr val="BBDE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120</Words>
  <Application>Microsoft Office PowerPoint</Application>
  <PresentationFormat>Custom</PresentationFormat>
  <Paragraphs>33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Google Sans</vt:lpstr>
      <vt:lpstr>Roboto Mono</vt:lpstr>
      <vt:lpstr>Open Sans Light</vt:lpstr>
      <vt:lpstr>Times</vt:lpstr>
      <vt:lpstr>Helvetica Neue</vt:lpstr>
      <vt:lpstr>Simple Light</vt:lpstr>
      <vt:lpstr>How To Create Your Own Project</vt:lpstr>
      <vt:lpstr>How To Get An Idea?</vt:lpstr>
      <vt:lpstr>How To Convert Any Idea To Code?</vt:lpstr>
      <vt:lpstr>Try To Visualize, How It Works.</vt:lpstr>
      <vt:lpstr>Choose A Programming Language.</vt:lpstr>
      <vt:lpstr>Create Functions Which Describes Its Functionality.</vt:lpstr>
      <vt:lpstr>Slide 7</vt:lpstr>
      <vt:lpstr>Try To Make That Functionality Work.</vt:lpstr>
      <vt:lpstr>Fix Errors.</vt:lpstr>
      <vt:lpstr>Try To Google The Errors.</vt:lpstr>
      <vt:lpstr>Done Building The Project.</vt:lpstr>
      <vt:lpstr>Thank You</vt:lpstr>
      <vt:lpstr>Youtube.com/nikhiltech Linkedin.com/in/nikhilgajam Github.com/nikhilgajam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Create Your Own Projects</dc:title>
  <cp:lastModifiedBy>Nikhil</cp:lastModifiedBy>
  <cp:revision>15</cp:revision>
  <dcterms:modified xsi:type="dcterms:W3CDTF">2023-06-11T15:07:17Z</dcterms:modified>
</cp:coreProperties>
</file>